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69" r:id="rId5"/>
    <p:sldId id="271" r:id="rId6"/>
    <p:sldId id="262" r:id="rId7"/>
    <p:sldId id="267" r:id="rId8"/>
    <p:sldId id="268" r:id="rId9"/>
    <p:sldId id="259" r:id="rId10"/>
    <p:sldId id="260" r:id="rId11"/>
    <p:sldId id="261" r:id="rId12"/>
    <p:sldId id="265" r:id="rId13"/>
    <p:sldId id="266" r:id="rId14"/>
    <p:sldId id="263" r:id="rId15"/>
    <p:sldId id="257" r:id="rId16"/>
    <p:sldId id="25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CE6F0-3E44-4767-917B-160CC79F60E8}" v="9" dt="2023-03-07T15:27:25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e_ pe" userId="5d9b43410f78e15f" providerId="LiveId" clId="{ACECE6F0-3E44-4767-917B-160CC79F60E8}"/>
    <pc:docChg chg="custSel addSld modSld sldOrd">
      <pc:chgData name="poe_ pe" userId="5d9b43410f78e15f" providerId="LiveId" clId="{ACECE6F0-3E44-4767-917B-160CC79F60E8}" dt="2023-03-07T15:30:40.484" v="264"/>
      <pc:docMkLst>
        <pc:docMk/>
      </pc:docMkLst>
      <pc:sldChg chg="ord">
        <pc:chgData name="poe_ pe" userId="5d9b43410f78e15f" providerId="LiveId" clId="{ACECE6F0-3E44-4767-917B-160CC79F60E8}" dt="2023-03-07T15:01:57.405" v="170"/>
        <pc:sldMkLst>
          <pc:docMk/>
          <pc:sldMk cId="1728305134" sldId="257"/>
        </pc:sldMkLst>
      </pc:sldChg>
      <pc:sldChg chg="modSp mod ord">
        <pc:chgData name="poe_ pe" userId="5d9b43410f78e15f" providerId="LiveId" clId="{ACECE6F0-3E44-4767-917B-160CC79F60E8}" dt="2023-03-07T15:09:27.285" v="207"/>
        <pc:sldMkLst>
          <pc:docMk/>
          <pc:sldMk cId="244242840" sldId="258"/>
        </pc:sldMkLst>
        <pc:spChg chg="mod">
          <ac:chgData name="poe_ pe" userId="5d9b43410f78e15f" providerId="LiveId" clId="{ACECE6F0-3E44-4767-917B-160CC79F60E8}" dt="2023-03-07T15:09:12.369" v="205" actId="20577"/>
          <ac:spMkLst>
            <pc:docMk/>
            <pc:sldMk cId="244242840" sldId="258"/>
            <ac:spMk id="9" creationId="{9BDBFC73-30DC-B14D-DF16-2353C0FE73D0}"/>
          </ac:spMkLst>
        </pc:spChg>
        <pc:spChg chg="mod">
          <ac:chgData name="poe_ pe" userId="5d9b43410f78e15f" providerId="LiveId" clId="{ACECE6F0-3E44-4767-917B-160CC79F60E8}" dt="2023-03-07T15:02:50.754" v="193" actId="20577"/>
          <ac:spMkLst>
            <pc:docMk/>
            <pc:sldMk cId="244242840" sldId="258"/>
            <ac:spMk id="13" creationId="{C39BC9D7-1045-F0A2-A470-3ACBC02FA540}"/>
          </ac:spMkLst>
        </pc:spChg>
      </pc:sldChg>
      <pc:sldChg chg="modSp mod ord">
        <pc:chgData name="poe_ pe" userId="5d9b43410f78e15f" providerId="LiveId" clId="{ACECE6F0-3E44-4767-917B-160CC79F60E8}" dt="2023-03-07T15:29:22.631" v="250" actId="1076"/>
        <pc:sldMkLst>
          <pc:docMk/>
          <pc:sldMk cId="2249274241" sldId="259"/>
        </pc:sldMkLst>
        <pc:picChg chg="mod">
          <ac:chgData name="poe_ pe" userId="5d9b43410f78e15f" providerId="LiveId" clId="{ACECE6F0-3E44-4767-917B-160CC79F60E8}" dt="2023-03-07T15:29:22.631" v="250" actId="1076"/>
          <ac:picMkLst>
            <pc:docMk/>
            <pc:sldMk cId="2249274241" sldId="259"/>
            <ac:picMk id="5" creationId="{20EFD072-CA6D-152D-A199-85B69CDC359F}"/>
          </ac:picMkLst>
        </pc:picChg>
      </pc:sldChg>
      <pc:sldChg chg="modSp mod">
        <pc:chgData name="poe_ pe" userId="5d9b43410f78e15f" providerId="LiveId" clId="{ACECE6F0-3E44-4767-917B-160CC79F60E8}" dt="2023-03-07T15:01:27.209" v="165" actId="14100"/>
        <pc:sldMkLst>
          <pc:docMk/>
          <pc:sldMk cId="3321379614" sldId="260"/>
        </pc:sldMkLst>
        <pc:spChg chg="mod">
          <ac:chgData name="poe_ pe" userId="5d9b43410f78e15f" providerId="LiveId" clId="{ACECE6F0-3E44-4767-917B-160CC79F60E8}" dt="2023-03-07T15:01:15.403" v="161" actId="20577"/>
          <ac:spMkLst>
            <pc:docMk/>
            <pc:sldMk cId="3321379614" sldId="260"/>
            <ac:spMk id="2" creationId="{1AFC39D0-41CD-A6E2-1B54-8EE0DADE006B}"/>
          </ac:spMkLst>
        </pc:spChg>
        <pc:picChg chg="mod">
          <ac:chgData name="poe_ pe" userId="5d9b43410f78e15f" providerId="LiveId" clId="{ACECE6F0-3E44-4767-917B-160CC79F60E8}" dt="2023-03-07T15:01:27.209" v="165" actId="14100"/>
          <ac:picMkLst>
            <pc:docMk/>
            <pc:sldMk cId="3321379614" sldId="260"/>
            <ac:picMk id="4" creationId="{07564EEC-4BDD-DB0D-373A-BCCD5F3D91AD}"/>
          </ac:picMkLst>
        </pc:picChg>
      </pc:sldChg>
      <pc:sldChg chg="modSp mod">
        <pc:chgData name="poe_ pe" userId="5d9b43410f78e15f" providerId="LiveId" clId="{ACECE6F0-3E44-4767-917B-160CC79F60E8}" dt="2023-03-07T15:00:49.910" v="148" actId="1076"/>
        <pc:sldMkLst>
          <pc:docMk/>
          <pc:sldMk cId="3346947760" sldId="261"/>
        </pc:sldMkLst>
        <pc:spChg chg="mod">
          <ac:chgData name="poe_ pe" userId="5d9b43410f78e15f" providerId="LiveId" clId="{ACECE6F0-3E44-4767-917B-160CC79F60E8}" dt="2023-03-07T15:00:47.483" v="147" actId="1076"/>
          <ac:spMkLst>
            <pc:docMk/>
            <pc:sldMk cId="3346947760" sldId="261"/>
            <ac:spMk id="2" creationId="{4EE70A45-44C5-86EC-6663-C5800A4B33C0}"/>
          </ac:spMkLst>
        </pc:spChg>
        <pc:picChg chg="mod">
          <ac:chgData name="poe_ pe" userId="5d9b43410f78e15f" providerId="LiveId" clId="{ACECE6F0-3E44-4767-917B-160CC79F60E8}" dt="2023-03-07T15:00:49.910" v="148" actId="1076"/>
          <ac:picMkLst>
            <pc:docMk/>
            <pc:sldMk cId="3346947760" sldId="261"/>
            <ac:picMk id="4" creationId="{18CAD8E6-5366-C470-2872-B61A8F06300C}"/>
          </ac:picMkLst>
        </pc:picChg>
      </pc:sldChg>
      <pc:sldChg chg="addSp delSp modSp mod ord">
        <pc:chgData name="poe_ pe" userId="5d9b43410f78e15f" providerId="LiveId" clId="{ACECE6F0-3E44-4767-917B-160CC79F60E8}" dt="2023-03-07T15:29:07.964" v="245" actId="1076"/>
        <pc:sldMkLst>
          <pc:docMk/>
          <pc:sldMk cId="4197037755" sldId="262"/>
        </pc:sldMkLst>
        <pc:spChg chg="mod">
          <ac:chgData name="poe_ pe" userId="5d9b43410f78e15f" providerId="LiveId" clId="{ACECE6F0-3E44-4767-917B-160CC79F60E8}" dt="2023-03-07T14:44:58.362" v="43" actId="1076"/>
          <ac:spMkLst>
            <pc:docMk/>
            <pc:sldMk cId="4197037755" sldId="262"/>
            <ac:spMk id="2" creationId="{30303CB7-24F1-70C5-0C09-5AB28FA629A1}"/>
          </ac:spMkLst>
        </pc:spChg>
        <pc:spChg chg="del">
          <ac:chgData name="poe_ pe" userId="5d9b43410f78e15f" providerId="LiveId" clId="{ACECE6F0-3E44-4767-917B-160CC79F60E8}" dt="2023-03-07T14:41:43.166" v="1"/>
          <ac:spMkLst>
            <pc:docMk/>
            <pc:sldMk cId="4197037755" sldId="262"/>
            <ac:spMk id="3" creationId="{3E7084A7-2B78-5983-918F-D7EBA9FA4AB1}"/>
          </ac:spMkLst>
        </pc:spChg>
        <pc:picChg chg="add mod">
          <ac:chgData name="poe_ pe" userId="5d9b43410f78e15f" providerId="LiveId" clId="{ACECE6F0-3E44-4767-917B-160CC79F60E8}" dt="2023-03-07T15:29:07.964" v="245" actId="1076"/>
          <ac:picMkLst>
            <pc:docMk/>
            <pc:sldMk cId="4197037755" sldId="262"/>
            <ac:picMk id="4" creationId="{A9F7F2CA-C34F-C63D-CF59-A9475F088EA3}"/>
          </ac:picMkLst>
        </pc:picChg>
      </pc:sldChg>
      <pc:sldChg chg="addSp delSp modSp mod">
        <pc:chgData name="poe_ pe" userId="5d9b43410f78e15f" providerId="LiveId" clId="{ACECE6F0-3E44-4767-917B-160CC79F60E8}" dt="2023-03-07T14:43:51.042" v="15" actId="14100"/>
        <pc:sldMkLst>
          <pc:docMk/>
          <pc:sldMk cId="3135411002" sldId="263"/>
        </pc:sldMkLst>
        <pc:spChg chg="del">
          <ac:chgData name="poe_ pe" userId="5d9b43410f78e15f" providerId="LiveId" clId="{ACECE6F0-3E44-4767-917B-160CC79F60E8}" dt="2023-03-07T14:42:45.926" v="2"/>
          <ac:spMkLst>
            <pc:docMk/>
            <pc:sldMk cId="3135411002" sldId="263"/>
            <ac:spMk id="3" creationId="{A5E5DA5E-1922-CB99-6A31-25DBB1830C11}"/>
          </ac:spMkLst>
        </pc:spChg>
        <pc:spChg chg="add mod">
          <ac:chgData name="poe_ pe" userId="5d9b43410f78e15f" providerId="LiveId" clId="{ACECE6F0-3E44-4767-917B-160CC79F60E8}" dt="2023-03-07T14:43:31.150" v="11" actId="478"/>
          <ac:spMkLst>
            <pc:docMk/>
            <pc:sldMk cId="3135411002" sldId="263"/>
            <ac:spMk id="7" creationId="{DC2BC807-BA20-C9ED-275D-0497C7621039}"/>
          </ac:spMkLst>
        </pc:spChg>
        <pc:picChg chg="add del mod">
          <ac:chgData name="poe_ pe" userId="5d9b43410f78e15f" providerId="LiveId" clId="{ACECE6F0-3E44-4767-917B-160CC79F60E8}" dt="2023-03-07T14:43:31.150" v="11" actId="478"/>
          <ac:picMkLst>
            <pc:docMk/>
            <pc:sldMk cId="3135411002" sldId="263"/>
            <ac:picMk id="4" creationId="{19F2A57D-23FE-0F71-1CD5-4664F513903E}"/>
          </ac:picMkLst>
        </pc:picChg>
        <pc:picChg chg="add mod">
          <ac:chgData name="poe_ pe" userId="5d9b43410f78e15f" providerId="LiveId" clId="{ACECE6F0-3E44-4767-917B-160CC79F60E8}" dt="2023-03-07T14:43:51.042" v="15" actId="14100"/>
          <ac:picMkLst>
            <pc:docMk/>
            <pc:sldMk cId="3135411002" sldId="263"/>
            <ac:picMk id="5" creationId="{EACE71CD-BC2E-43D5-27C7-74790D178B40}"/>
          </ac:picMkLst>
        </pc:picChg>
      </pc:sldChg>
      <pc:sldChg chg="addSp modSp ord">
        <pc:chgData name="poe_ pe" userId="5d9b43410f78e15f" providerId="LiveId" clId="{ACECE6F0-3E44-4767-917B-160CC79F60E8}" dt="2023-03-07T15:29:52.488" v="256"/>
        <pc:sldMkLst>
          <pc:docMk/>
          <pc:sldMk cId="3379150730" sldId="264"/>
        </pc:sldMkLst>
        <pc:picChg chg="add mod">
          <ac:chgData name="poe_ pe" userId="5d9b43410f78e15f" providerId="LiveId" clId="{ACECE6F0-3E44-4767-917B-160CC79F60E8}" dt="2023-03-07T14:41:24.076" v="0" actId="571"/>
          <ac:picMkLst>
            <pc:docMk/>
            <pc:sldMk cId="3379150730" sldId="264"/>
            <ac:picMk id="7" creationId="{FEE1D3EC-C2C7-D406-783D-D2BEC59870E2}"/>
          </ac:picMkLst>
        </pc:picChg>
      </pc:sldChg>
      <pc:sldChg chg="addSp delSp modSp new mod ord">
        <pc:chgData name="poe_ pe" userId="5d9b43410f78e15f" providerId="LiveId" clId="{ACECE6F0-3E44-4767-917B-160CC79F60E8}" dt="2023-03-07T15:29:43.541" v="252"/>
        <pc:sldMkLst>
          <pc:docMk/>
          <pc:sldMk cId="2489469573" sldId="265"/>
        </pc:sldMkLst>
        <pc:spChg chg="del">
          <ac:chgData name="poe_ pe" userId="5d9b43410f78e15f" providerId="LiveId" clId="{ACECE6F0-3E44-4767-917B-160CC79F60E8}" dt="2023-03-07T14:51:42.843" v="53" actId="22"/>
          <ac:spMkLst>
            <pc:docMk/>
            <pc:sldMk cId="2489469573" sldId="265"/>
            <ac:spMk id="3" creationId="{61D0C48A-45B0-BC23-F55B-9DAE68D696D0}"/>
          </ac:spMkLst>
        </pc:spChg>
        <pc:picChg chg="add mod ord">
          <ac:chgData name="poe_ pe" userId="5d9b43410f78e15f" providerId="LiveId" clId="{ACECE6F0-3E44-4767-917B-160CC79F60E8}" dt="2023-03-07T14:51:50.839" v="57" actId="14100"/>
          <ac:picMkLst>
            <pc:docMk/>
            <pc:sldMk cId="2489469573" sldId="265"/>
            <ac:picMk id="5" creationId="{BF0533C3-A35D-8FDE-7C1E-24812BF99E94}"/>
          </ac:picMkLst>
        </pc:picChg>
      </pc:sldChg>
      <pc:sldChg chg="addSp delSp modSp new mod ord">
        <pc:chgData name="poe_ pe" userId="5d9b43410f78e15f" providerId="LiveId" clId="{ACECE6F0-3E44-4767-917B-160CC79F60E8}" dt="2023-03-07T15:29:45.915" v="254"/>
        <pc:sldMkLst>
          <pc:docMk/>
          <pc:sldMk cId="800658854" sldId="266"/>
        </pc:sldMkLst>
        <pc:spChg chg="del">
          <ac:chgData name="poe_ pe" userId="5d9b43410f78e15f" providerId="LiveId" clId="{ACECE6F0-3E44-4767-917B-160CC79F60E8}" dt="2023-03-07T14:49:36.482" v="48" actId="22"/>
          <ac:spMkLst>
            <pc:docMk/>
            <pc:sldMk cId="800658854" sldId="266"/>
            <ac:spMk id="3" creationId="{2AB7036F-2067-8462-DF8C-3E4FB6D4CDA6}"/>
          </ac:spMkLst>
        </pc:spChg>
        <pc:picChg chg="add mod ord">
          <ac:chgData name="poe_ pe" userId="5d9b43410f78e15f" providerId="LiveId" clId="{ACECE6F0-3E44-4767-917B-160CC79F60E8}" dt="2023-03-07T14:49:48.332" v="52" actId="1076"/>
          <ac:picMkLst>
            <pc:docMk/>
            <pc:sldMk cId="800658854" sldId="266"/>
            <ac:picMk id="5" creationId="{6D816778-E06A-65F9-8563-6194EDD2234B}"/>
          </ac:picMkLst>
        </pc:picChg>
      </pc:sldChg>
      <pc:sldChg chg="addSp delSp modSp new mod ord">
        <pc:chgData name="poe_ pe" userId="5d9b43410f78e15f" providerId="LiveId" clId="{ACECE6F0-3E44-4767-917B-160CC79F60E8}" dt="2023-03-07T15:30:23.290" v="262"/>
        <pc:sldMkLst>
          <pc:docMk/>
          <pc:sldMk cId="3604892628" sldId="267"/>
        </pc:sldMkLst>
        <pc:spChg chg="del">
          <ac:chgData name="poe_ pe" userId="5d9b43410f78e15f" providerId="LiveId" clId="{ACECE6F0-3E44-4767-917B-160CC79F60E8}" dt="2023-03-07T14:53:36.103" v="60"/>
          <ac:spMkLst>
            <pc:docMk/>
            <pc:sldMk cId="3604892628" sldId="267"/>
            <ac:spMk id="3" creationId="{FC8B47DA-54E2-1D2F-5362-1C283B930EA7}"/>
          </ac:spMkLst>
        </pc:spChg>
        <pc:picChg chg="add mod">
          <ac:chgData name="poe_ pe" userId="5d9b43410f78e15f" providerId="LiveId" clId="{ACECE6F0-3E44-4767-917B-160CC79F60E8}" dt="2023-03-07T14:58:39.621" v="105" actId="1076"/>
          <ac:picMkLst>
            <pc:docMk/>
            <pc:sldMk cId="3604892628" sldId="267"/>
            <ac:picMk id="4" creationId="{5CD44295-D29E-608D-FBC2-7880CD7DC8D8}"/>
          </ac:picMkLst>
        </pc:picChg>
        <pc:picChg chg="add mod">
          <ac:chgData name="poe_ pe" userId="5d9b43410f78e15f" providerId="LiveId" clId="{ACECE6F0-3E44-4767-917B-160CC79F60E8}" dt="2023-03-07T15:30:14.530" v="260" actId="1076"/>
          <ac:picMkLst>
            <pc:docMk/>
            <pc:sldMk cId="3604892628" sldId="267"/>
            <ac:picMk id="6" creationId="{73E441E1-0F87-807A-5118-559010BD440E}"/>
          </ac:picMkLst>
        </pc:picChg>
      </pc:sldChg>
      <pc:sldChg chg="addSp delSp modSp new mod ord">
        <pc:chgData name="poe_ pe" userId="5d9b43410f78e15f" providerId="LiveId" clId="{ACECE6F0-3E44-4767-917B-160CC79F60E8}" dt="2023-03-07T15:30:40.484" v="264"/>
        <pc:sldMkLst>
          <pc:docMk/>
          <pc:sldMk cId="1426222533" sldId="268"/>
        </pc:sldMkLst>
        <pc:spChg chg="del">
          <ac:chgData name="poe_ pe" userId="5d9b43410f78e15f" providerId="LiveId" clId="{ACECE6F0-3E44-4767-917B-160CC79F60E8}" dt="2023-03-07T15:16:33.903" v="208"/>
          <ac:spMkLst>
            <pc:docMk/>
            <pc:sldMk cId="1426222533" sldId="268"/>
            <ac:spMk id="3" creationId="{A4685B72-A15D-9781-6F7F-1F626EEB3602}"/>
          </ac:spMkLst>
        </pc:spChg>
        <pc:picChg chg="add mod">
          <ac:chgData name="poe_ pe" userId="5d9b43410f78e15f" providerId="LiveId" clId="{ACECE6F0-3E44-4767-917B-160CC79F60E8}" dt="2023-03-07T15:16:40.370" v="211" actId="1076"/>
          <ac:picMkLst>
            <pc:docMk/>
            <pc:sldMk cId="1426222533" sldId="268"/>
            <ac:picMk id="4" creationId="{AEB65FBC-A8F3-A9FD-C0F9-89603E110FFD}"/>
          </ac:picMkLst>
        </pc:picChg>
      </pc:sldChg>
      <pc:sldChg chg="addSp delSp modSp new mod">
        <pc:chgData name="poe_ pe" userId="5d9b43410f78e15f" providerId="LiveId" clId="{ACECE6F0-3E44-4767-917B-160CC79F60E8}" dt="2023-03-07T15:28:42.925" v="238" actId="14100"/>
        <pc:sldMkLst>
          <pc:docMk/>
          <pc:sldMk cId="242081278" sldId="269"/>
        </pc:sldMkLst>
        <pc:spChg chg="del">
          <ac:chgData name="poe_ pe" userId="5d9b43410f78e15f" providerId="LiveId" clId="{ACECE6F0-3E44-4767-917B-160CC79F60E8}" dt="2023-03-07T15:25:59.024" v="219"/>
          <ac:spMkLst>
            <pc:docMk/>
            <pc:sldMk cId="242081278" sldId="269"/>
            <ac:spMk id="3" creationId="{C2704919-81BF-1D07-C913-4A1F1A81D70B}"/>
          </ac:spMkLst>
        </pc:spChg>
        <pc:picChg chg="add mod">
          <ac:chgData name="poe_ pe" userId="5d9b43410f78e15f" providerId="LiveId" clId="{ACECE6F0-3E44-4767-917B-160CC79F60E8}" dt="2023-03-07T15:28:42.925" v="238" actId="14100"/>
          <ac:picMkLst>
            <pc:docMk/>
            <pc:sldMk cId="242081278" sldId="269"/>
            <ac:picMk id="4" creationId="{040CB32E-338F-AE96-1127-DE07AEE23E96}"/>
          </ac:picMkLst>
        </pc:picChg>
      </pc:sldChg>
      <pc:sldChg chg="addSp delSp modSp new mod ord">
        <pc:chgData name="poe_ pe" userId="5d9b43410f78e15f" providerId="LiveId" clId="{ACECE6F0-3E44-4767-917B-160CC79F60E8}" dt="2023-03-07T15:28:33.944" v="235" actId="14100"/>
        <pc:sldMkLst>
          <pc:docMk/>
          <pc:sldMk cId="525004914" sldId="270"/>
        </pc:sldMkLst>
        <pc:spChg chg="del">
          <ac:chgData name="poe_ pe" userId="5d9b43410f78e15f" providerId="LiveId" clId="{ACECE6F0-3E44-4767-917B-160CC79F60E8}" dt="2023-03-07T15:25:03.176" v="214"/>
          <ac:spMkLst>
            <pc:docMk/>
            <pc:sldMk cId="525004914" sldId="270"/>
            <ac:spMk id="3" creationId="{63604BF9-FDE2-1027-871C-7E7C64B1E82E}"/>
          </ac:spMkLst>
        </pc:spChg>
        <pc:picChg chg="add mod">
          <ac:chgData name="poe_ pe" userId="5d9b43410f78e15f" providerId="LiveId" clId="{ACECE6F0-3E44-4767-917B-160CC79F60E8}" dt="2023-03-07T15:28:33.944" v="235" actId="14100"/>
          <ac:picMkLst>
            <pc:docMk/>
            <pc:sldMk cId="525004914" sldId="270"/>
            <ac:picMk id="4" creationId="{1910DCB4-3D56-CDB9-DF68-868AD8808B6A}"/>
          </ac:picMkLst>
        </pc:picChg>
      </pc:sldChg>
      <pc:sldChg chg="addSp delSp modSp new mod">
        <pc:chgData name="poe_ pe" userId="5d9b43410f78e15f" providerId="LiveId" clId="{ACECE6F0-3E44-4767-917B-160CC79F60E8}" dt="2023-03-07T15:28:52.493" v="241" actId="14100"/>
        <pc:sldMkLst>
          <pc:docMk/>
          <pc:sldMk cId="2680082857" sldId="271"/>
        </pc:sldMkLst>
        <pc:spChg chg="del">
          <ac:chgData name="poe_ pe" userId="5d9b43410f78e15f" providerId="LiveId" clId="{ACECE6F0-3E44-4767-917B-160CC79F60E8}" dt="2023-03-07T15:27:25.471" v="221"/>
          <ac:spMkLst>
            <pc:docMk/>
            <pc:sldMk cId="2680082857" sldId="271"/>
            <ac:spMk id="3" creationId="{235C6709-212A-0170-16C8-F3E12629DCA8}"/>
          </ac:spMkLst>
        </pc:spChg>
        <pc:picChg chg="add mod">
          <ac:chgData name="poe_ pe" userId="5d9b43410f78e15f" providerId="LiveId" clId="{ACECE6F0-3E44-4767-917B-160CC79F60E8}" dt="2023-03-07T15:28:52.493" v="241" actId="14100"/>
          <ac:picMkLst>
            <pc:docMk/>
            <pc:sldMk cId="2680082857" sldId="271"/>
            <ac:picMk id="4" creationId="{24017F46-79CE-0767-EC30-C7C022D388A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8248A-D7E3-1BE7-A251-ADE3CBDAF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2DFE35-7301-9CF9-C6EB-BDED4615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3F170B-1386-BED6-D47F-D1B39C7F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8251AB-4AF3-78CE-7017-C58ABA4AB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896C3-E06D-52AA-8855-5DBAAFCB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52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F9E84-3D34-864A-2174-9658D225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CA9F8F-D6A9-8D09-21F3-442E0FE36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A5ED99-0B03-372C-81C8-751EFA0A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288EF5-EC8C-05BE-BE6B-ACEEC376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E4996F-BC65-EBD4-0BD4-4852AD76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14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CFB3124-7202-F7F3-9FCD-E70566B6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4F4163C-52AB-64D5-39BE-37B3EE0A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48A4CF-8D78-CF99-8AB5-A15965F9A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19BE5-E457-F1DC-BDFF-8D2C7888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FBC5C-E3CE-83DE-8BCD-CBA1FF92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27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E82FD-1583-4993-8B0E-3016377B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813C88-8AD1-0509-071A-22A70350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E88523-B7A6-3F81-C009-32970C61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10CC2E-DCAC-E7C4-EBB3-1245D838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AA7C22-C272-ED66-D1BA-8EAD11B90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14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5E89E-E67E-D93A-9092-929DC20B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FFB1DC-B26C-849E-D89A-C102AB7AD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77EFDA-0B5D-2028-35AC-3D90842F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56FDA4-10D3-0C26-ED46-1F9C7C6B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FA92E3-3269-D2A1-9E78-8B4E3C25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88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FAF29-F77E-1931-7040-10C6BDBC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5AD3D1-7553-80E5-B8E1-1A0F908B4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109133-799E-AAC1-3AAA-E526B943B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FE3B6E-D75C-31F8-E6D3-F3308140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10547D-3930-22EF-A81F-0E323D1B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6F9E29-0542-AD2A-F272-C0DD581E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96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178C9-33B7-8E5D-AFBF-BF7BAAE8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F6E9F-FE95-DC63-716C-5F5CC845B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9A9FC4-5B2C-FCB9-4306-3D2D4FA61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D40A75-47A4-EF7C-828F-C688D3094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EF0BB9F-17FD-3411-3039-3EAA77FA3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C33CEA1-EBFF-35E3-24EE-AF6195C8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12BE361-7DBA-64E3-1649-F061B1C9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EC9FF7C-712F-B934-63CA-64A9650D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5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A28C1-EE50-A33D-EA54-18E8F053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322840-25FE-AA70-8A8E-718BE879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DAC015-0A3B-02A2-DECF-EE493805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8C5FC2-6B2A-F16B-A1A7-B955FA7A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84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F4937B-C3AC-79E0-13D5-80742B0F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8E70CF-F5B7-1E2E-10C4-7D9CE5B4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386463-1AAD-34D7-11C0-4F1094CA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29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2CF14-0742-2347-F71A-92A1ABC8F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321061-511E-072F-6006-CE0879167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0F67AE-0C75-3AAA-DB2A-E63E1F80C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82B488-A982-E267-AA89-B3F7A4A5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64C83C-445D-656B-C219-D4DFBB086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561404-AB04-AA25-A5D3-981E3ABE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7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FF551-6230-5CBC-304E-775D122A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55EDD4-8413-7B55-D524-3736F4FC4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709CA6-470E-7CC4-2C03-D3A773B81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6A71AF-A2DA-3BEB-5250-3FAB9808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E6A585-ED9E-893E-7C40-97C92B003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FF78E2-52A9-7244-3985-04F75657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60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883B38B-CC6B-D334-ACF3-9FAAD57D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59C238-0AD2-B4DB-D57C-BDE828A2A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1B36CA-505E-D63C-F77E-3DA076F33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C71D-9D1C-413E-9C3B-D3E8760F0A41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F28A4F-8C98-6954-E81E-199FC9CB0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CC525B-D395-60C7-1DEF-0B0C127D9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669D9-A35E-4071-9E39-86C2606A3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06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D57F51-5496-CCBC-2B43-CCA06CC39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70227"/>
            <a:ext cx="9144000" cy="1193138"/>
          </a:xfrm>
        </p:spPr>
        <p:txBody>
          <a:bodyPr>
            <a:normAutofit/>
          </a:bodyPr>
          <a:lstStyle/>
          <a:p>
            <a:r>
              <a:rPr lang="de-DE" sz="4400"/>
              <a:t>Wettervorschau Andwil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C91701-BEAC-608B-40A7-1E7ABC501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r>
              <a:rPr lang="de-DE" dirty="0"/>
              <a:t>Schweizer SM </a:t>
            </a:r>
            <a:r>
              <a:rPr lang="de-DE" dirty="0" err="1"/>
              <a:t>Heissluftballon</a:t>
            </a:r>
            <a:r>
              <a:rPr lang="de-DE" dirty="0"/>
              <a:t> FR 09-03-2023 bis SO 12-03-2023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9AFFC0-3BE9-83F8-E5DB-2C6810A7B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3" r="2" b="18914"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55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C39D0-41CD-A6E2-1B54-8EE0DADE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865" y="237305"/>
            <a:ext cx="2150806" cy="106823"/>
          </a:xfrm>
        </p:spPr>
        <p:txBody>
          <a:bodyPr>
            <a:normAutofit fontScale="90000"/>
          </a:bodyPr>
          <a:lstStyle/>
          <a:p>
            <a:r>
              <a:rPr lang="de-DE" dirty="0"/>
              <a:t>Prognose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7564EEC-4BDD-DB0D-373A-BCCD5F3D9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941" y="78658"/>
            <a:ext cx="9193162" cy="67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7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70A45-44C5-86EC-6663-C5800A4B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27"/>
            <a:ext cx="2281083" cy="206477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Prognose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8CAD8E6-5366-C470-2872-B61A8F063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902" y="252732"/>
            <a:ext cx="9055509" cy="66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1EDBA-4F4B-A7F3-EBD9-2E15FB36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0533C3-A35D-8FDE-7C1E-24812BF99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0831" y="-137652"/>
            <a:ext cx="12540817" cy="7048066"/>
          </a:xfrm>
        </p:spPr>
      </p:pic>
    </p:spTree>
    <p:extLst>
      <p:ext uri="{BB962C8B-B14F-4D97-AF65-F5344CB8AC3E}">
        <p14:creationId xmlns:p14="http://schemas.microsoft.com/office/powerpoint/2010/main" val="2489469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69A30-894F-F72D-0E22-E845850B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816778-E06A-65F9-8563-6194EDD22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42" y="0"/>
            <a:ext cx="11536516" cy="6990735"/>
          </a:xfrm>
        </p:spPr>
      </p:pic>
    </p:spTree>
    <p:extLst>
      <p:ext uri="{BB962C8B-B14F-4D97-AF65-F5344CB8AC3E}">
        <p14:creationId xmlns:p14="http://schemas.microsoft.com/office/powerpoint/2010/main" val="80065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148AD-B935-CA56-44F8-9A41F55A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CE71CD-BC2E-43D5-27C7-74790D178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44" y="169182"/>
            <a:ext cx="8490856" cy="6858000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C2BC807-BA20-C9ED-275D-0497C7621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41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E58A1B3-DA13-0D1B-42A9-228FA4BB0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33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830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C49C8B-7C8A-69F0-C3AC-8F4D8C267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6" b="2018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39BC9D7-1045-F0A2-A470-3ACBC02F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Alternate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DBFC73-30DC-B14D-DF16-2353C0FE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End of March</a:t>
            </a:r>
          </a:p>
        </p:txBody>
      </p:sp>
    </p:spTree>
    <p:extLst>
      <p:ext uri="{BB962C8B-B14F-4D97-AF65-F5344CB8AC3E}">
        <p14:creationId xmlns:p14="http://schemas.microsoft.com/office/powerpoint/2010/main" val="24424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F6E55A-8650-DF37-5307-57CA1D58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de-DE" sz="4200">
                <a:solidFill>
                  <a:srgbClr val="FFFFFF"/>
                </a:solidFill>
              </a:rPr>
              <a:t>Eine Front nach der anderen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93D2E1E-FB6E-82A4-7C74-5F5016A3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35" y="2331973"/>
            <a:ext cx="6119783" cy="386453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E07A2BD-86DC-7772-FEC8-26DFFEFB7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8950" y="3318817"/>
            <a:ext cx="3360738" cy="1890415"/>
          </a:xfrm>
          <a:prstGeom prst="rect">
            <a:avLst/>
          </a:prstGeo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FEE1D3EC-C2C7-D406-783D-D2BEC5987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945" y="3429000"/>
            <a:ext cx="3360738" cy="189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8E663-8418-BFEE-ED34-C490DAAD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910DCB4-3D56-CDB9-DF68-868AD8808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529" y="-830355"/>
            <a:ext cx="10728881" cy="76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0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E167F-148F-9971-1DA9-BF9E63C8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40CB32E-338F-AE96-1127-DE07AEE23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17" y="-274261"/>
            <a:ext cx="11505536" cy="71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F2D2F-8A37-160A-782C-2E915153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4017F46-79CE-0767-EC30-C7C022D38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468" y="-468079"/>
            <a:ext cx="11370365" cy="73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03CB7-24F1-70C5-0C09-5AB28FA6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68" y="154099"/>
            <a:ext cx="6604221" cy="422054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Meteogramm</a:t>
            </a:r>
            <a:r>
              <a:rPr lang="de-DE" dirty="0"/>
              <a:t>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9F7F2CA-C34F-C63D-CF59-A9475F088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69" y="576153"/>
            <a:ext cx="10069658" cy="600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3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D7854-3117-49AF-8299-7BD1757A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CD44295-D29E-608D-FBC2-7880CD7DC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13" y="-1780970"/>
            <a:ext cx="14605361" cy="82738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E441E1-0F87-807A-5118-559010BD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977" y="5784187"/>
            <a:ext cx="1451645" cy="10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9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CB339-292B-3065-84C9-82C84C2D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EB65FBC-A8F3-A9FD-C0F9-89603E110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7209"/>
            <a:ext cx="12573000" cy="80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2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B2C0D-A62D-E6B3-AFBD-8D02370E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1088CA1-3F56-B7E2-9739-6729B6FD1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252" y="1573161"/>
            <a:ext cx="6574045" cy="476864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0EFD072-CA6D-152D-A199-85B69CDC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3" y="109921"/>
            <a:ext cx="9232490" cy="63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Breitbild</PresentationFormat>
  <Paragraphs>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Wettervorschau Andwil</vt:lpstr>
      <vt:lpstr>Eine Front nach der anderen</vt:lpstr>
      <vt:lpstr>PowerPoint-Präsentation</vt:lpstr>
      <vt:lpstr>PowerPoint-Präsentation</vt:lpstr>
      <vt:lpstr>PowerPoint-Präsentation</vt:lpstr>
      <vt:lpstr>Meteogramm </vt:lpstr>
      <vt:lpstr>PowerPoint-Präsentation</vt:lpstr>
      <vt:lpstr>PowerPoint-Präsentation</vt:lpstr>
      <vt:lpstr>PowerPoint-Präsentation</vt:lpstr>
      <vt:lpstr>Prognose</vt:lpstr>
      <vt:lpstr> Prognose</vt:lpstr>
      <vt:lpstr>PowerPoint-Präsentation</vt:lpstr>
      <vt:lpstr>PowerPoint-Präsentation</vt:lpstr>
      <vt:lpstr>PowerPoint-Präsentation</vt:lpstr>
      <vt:lpstr>PowerPoint-Präsentation</vt:lpstr>
      <vt:lpstr>Alternate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Wettervorschau Andwil</dc:title>
  <dc:creator>poe_ pe</dc:creator>
  <cp:lastModifiedBy>poe_ pe</cp:lastModifiedBy>
  <cp:revision>2</cp:revision>
  <dcterms:created xsi:type="dcterms:W3CDTF">2023-03-07T13:16:08Z</dcterms:created>
  <dcterms:modified xsi:type="dcterms:W3CDTF">2023-03-07T15:30:49Z</dcterms:modified>
</cp:coreProperties>
</file>